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0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76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32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65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55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72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74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45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99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18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5D6E3-F21F-45AD-814B-40158CC0AEA9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24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99294" y="606358"/>
            <a:ext cx="5538061" cy="938912"/>
          </a:xfrm>
        </p:spPr>
        <p:txBody>
          <a:bodyPr/>
          <a:lstStyle/>
          <a:p>
            <a:r>
              <a:rPr kumimoji="1" lang="ja-JP" altLang="en-US" dirty="0" smtClean="0"/>
              <a:t>画像の挿入方法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38386" y="1788735"/>
            <a:ext cx="6230318" cy="985461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800" dirty="0" smtClean="0"/>
              <a:t>①アイコン「画像の挿入」をクリックする。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（写真のイラストに↑）</a:t>
            </a:r>
            <a:endParaRPr kumimoji="1" lang="ja-JP" altLang="en-US" sz="28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489487" y="2774196"/>
            <a:ext cx="11366716" cy="3759049"/>
            <a:chOff x="489487" y="2774196"/>
            <a:chExt cx="11366716" cy="375904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487" y="2774196"/>
              <a:ext cx="11366716" cy="3759049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</p:pic>
        <p:sp>
          <p:nvSpPr>
            <p:cNvPr id="6" name="正方形/長方形 5"/>
            <p:cNvSpPr/>
            <p:nvPr/>
          </p:nvSpPr>
          <p:spPr>
            <a:xfrm>
              <a:off x="10182388" y="5067948"/>
              <a:ext cx="464947" cy="449460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558263" y="5623560"/>
              <a:ext cx="3201177" cy="52322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>
                  <a:solidFill>
                    <a:srgbClr val="FF0000"/>
                  </a:solidFill>
                </a:rPr>
                <a:t>アイコンをクリック↑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231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99294" y="606358"/>
            <a:ext cx="5538061" cy="938912"/>
          </a:xfrm>
        </p:spPr>
        <p:txBody>
          <a:bodyPr/>
          <a:lstStyle/>
          <a:p>
            <a:r>
              <a:rPr kumimoji="1" lang="ja-JP" altLang="en-US" dirty="0" smtClean="0"/>
              <a:t>画像の挿入方法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38386" y="1788735"/>
            <a:ext cx="4783294" cy="466785"/>
          </a:xfrm>
        </p:spPr>
        <p:txBody>
          <a:bodyPr>
            <a:normAutofit lnSpcReduction="10000"/>
          </a:bodyPr>
          <a:lstStyle/>
          <a:p>
            <a:r>
              <a:rPr lang="ja-JP" altLang="en-US" sz="2800" dirty="0"/>
              <a:t>②</a:t>
            </a:r>
            <a:r>
              <a:rPr kumimoji="1" lang="ja-JP" altLang="en-US" sz="2800" dirty="0" smtClean="0"/>
              <a:t>「アップロード」をクリックする。</a:t>
            </a:r>
            <a:endParaRPr kumimoji="1" lang="en-US" altLang="ja-JP" sz="2800" dirty="0" smtClean="0"/>
          </a:p>
        </p:txBody>
      </p:sp>
      <p:grpSp>
        <p:nvGrpSpPr>
          <p:cNvPr id="9" name="グループ化 8"/>
          <p:cNvGrpSpPr/>
          <p:nvPr/>
        </p:nvGrpSpPr>
        <p:grpSpPr>
          <a:xfrm>
            <a:off x="866676" y="2255520"/>
            <a:ext cx="10603296" cy="4404360"/>
            <a:chOff x="866676" y="2255520"/>
            <a:chExt cx="10603296" cy="440436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676" y="2255520"/>
              <a:ext cx="10603296" cy="4404360"/>
            </a:xfrm>
            <a:prstGeom prst="rect">
              <a:avLst/>
            </a:prstGeom>
          </p:spPr>
        </p:pic>
        <p:sp>
          <p:nvSpPr>
            <p:cNvPr id="6" name="正方形/長方形 5"/>
            <p:cNvSpPr/>
            <p:nvPr/>
          </p:nvSpPr>
          <p:spPr>
            <a:xfrm>
              <a:off x="4939828" y="2485830"/>
              <a:ext cx="881852" cy="449460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5118291" y="2994724"/>
              <a:ext cx="1644241" cy="52322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>
                  <a:solidFill>
                    <a:srgbClr val="FF0000"/>
                  </a:solidFill>
                </a:rPr>
                <a:t>↑クリック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404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99294" y="606358"/>
            <a:ext cx="5538061" cy="938912"/>
          </a:xfrm>
        </p:spPr>
        <p:txBody>
          <a:bodyPr/>
          <a:lstStyle/>
          <a:p>
            <a:r>
              <a:rPr kumimoji="1" lang="ja-JP" altLang="en-US" dirty="0" smtClean="0"/>
              <a:t>画像の挿入方法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38386" y="1788735"/>
            <a:ext cx="5455404" cy="466785"/>
          </a:xfrm>
        </p:spPr>
        <p:txBody>
          <a:bodyPr>
            <a:normAutofit lnSpcReduction="10000"/>
          </a:bodyPr>
          <a:lstStyle/>
          <a:p>
            <a:r>
              <a:rPr lang="ja-JP" altLang="en-US" sz="2800" dirty="0" smtClean="0"/>
              <a:t>③</a:t>
            </a:r>
            <a:r>
              <a:rPr kumimoji="1" lang="ja-JP" altLang="en-US" sz="2800" dirty="0" smtClean="0"/>
              <a:t>「ファイルを選択」をクリックする。</a:t>
            </a:r>
            <a:endParaRPr kumimoji="1" lang="en-US" altLang="ja-JP" sz="2800" dirty="0" smtClean="0"/>
          </a:p>
        </p:txBody>
      </p:sp>
      <p:grpSp>
        <p:nvGrpSpPr>
          <p:cNvPr id="8" name="グループ化 7"/>
          <p:cNvGrpSpPr/>
          <p:nvPr/>
        </p:nvGrpSpPr>
        <p:grpSpPr>
          <a:xfrm>
            <a:off x="1183694" y="2255520"/>
            <a:ext cx="9969260" cy="4385988"/>
            <a:chOff x="1183694" y="2255520"/>
            <a:chExt cx="9969260" cy="4385988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3694" y="2255520"/>
              <a:ext cx="9969260" cy="4385988"/>
            </a:xfrm>
            <a:prstGeom prst="rect">
              <a:avLst/>
            </a:prstGeom>
          </p:spPr>
        </p:pic>
        <p:sp>
          <p:nvSpPr>
            <p:cNvPr id="6" name="正方形/長方形 5"/>
            <p:cNvSpPr/>
            <p:nvPr/>
          </p:nvSpPr>
          <p:spPr>
            <a:xfrm>
              <a:off x="3941971" y="3373233"/>
              <a:ext cx="1218965" cy="501343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5272181" y="3299466"/>
              <a:ext cx="1644241" cy="52322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800" dirty="0">
                  <a:solidFill>
                    <a:srgbClr val="FF0000"/>
                  </a:solidFill>
                </a:rPr>
                <a:t>←</a:t>
              </a:r>
              <a:r>
                <a:rPr kumimoji="1" lang="ja-JP" altLang="en-US" sz="2800" dirty="0" smtClean="0">
                  <a:solidFill>
                    <a:srgbClr val="FF0000"/>
                  </a:solidFill>
                </a:rPr>
                <a:t>クリック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83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56</Words>
  <Application>Microsoft Office PowerPoint</Application>
  <PresentationFormat>ワイド画面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画像の挿入方法</vt:lpstr>
      <vt:lpstr>画像の挿入方法</vt:lpstr>
      <vt:lpstr>画像の挿入方法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画像の挿入方法</dc:title>
  <dcterms:created xsi:type="dcterms:W3CDTF">2023-05-16T07:57:54Z</dcterms:created>
  <dcterms:modified xsi:type="dcterms:W3CDTF">2023-05-16T08:20:53Z</dcterms:modified>
</cp:coreProperties>
</file>