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0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6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2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6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5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72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74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5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99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8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D6E3-F21F-45AD-814B-40158CC0AEA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D137-AC03-4530-929D-4030E03DF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24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99294" y="606358"/>
            <a:ext cx="5538061" cy="938912"/>
          </a:xfrm>
        </p:spPr>
        <p:txBody>
          <a:bodyPr/>
          <a:lstStyle/>
          <a:p>
            <a:r>
              <a:rPr kumimoji="1" lang="ja-JP" altLang="en-US" dirty="0" smtClean="0"/>
              <a:t>画像の挿入方法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8386" y="1788735"/>
            <a:ext cx="6230318" cy="985461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①アイコン「画像の挿入」をクリックする。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（写真のイラストに↑）</a:t>
            </a:r>
            <a:endParaRPr kumimoji="1" lang="ja-JP" altLang="en-US" sz="28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89487" y="2774196"/>
            <a:ext cx="11366716" cy="3759049"/>
            <a:chOff x="489487" y="2774196"/>
            <a:chExt cx="11366716" cy="375904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487" y="2774196"/>
              <a:ext cx="11366716" cy="3759049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sp>
          <p:nvSpPr>
            <p:cNvPr id="6" name="正方形/長方形 5"/>
            <p:cNvSpPr/>
            <p:nvPr/>
          </p:nvSpPr>
          <p:spPr>
            <a:xfrm>
              <a:off x="10182388" y="5067948"/>
              <a:ext cx="464947" cy="44946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558263" y="5623560"/>
              <a:ext cx="3201177" cy="5232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アイコンをクリック↑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3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99294" y="606358"/>
            <a:ext cx="5538061" cy="938912"/>
          </a:xfrm>
        </p:spPr>
        <p:txBody>
          <a:bodyPr/>
          <a:lstStyle/>
          <a:p>
            <a:r>
              <a:rPr kumimoji="1" lang="ja-JP" altLang="en-US" dirty="0" smtClean="0"/>
              <a:t>画像の挿入方法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8386" y="1788735"/>
            <a:ext cx="4783294" cy="466785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/>
              <a:t>②</a:t>
            </a:r>
            <a:r>
              <a:rPr kumimoji="1" lang="ja-JP" altLang="en-US" sz="2800" dirty="0" smtClean="0"/>
              <a:t>「アップロード」をクリックする。</a:t>
            </a:r>
            <a:endParaRPr kumimoji="1" lang="en-US" altLang="ja-JP" sz="2800" dirty="0" smtClean="0"/>
          </a:p>
        </p:txBody>
      </p:sp>
      <p:grpSp>
        <p:nvGrpSpPr>
          <p:cNvPr id="9" name="グループ化 8"/>
          <p:cNvGrpSpPr/>
          <p:nvPr/>
        </p:nvGrpSpPr>
        <p:grpSpPr>
          <a:xfrm>
            <a:off x="866676" y="2255520"/>
            <a:ext cx="10603296" cy="4404360"/>
            <a:chOff x="866676" y="2255520"/>
            <a:chExt cx="10603296" cy="440436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676" y="2255520"/>
              <a:ext cx="10603296" cy="4404360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>
            <a:xfrm>
              <a:off x="4939828" y="2485830"/>
              <a:ext cx="881852" cy="44946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118291" y="2994724"/>
              <a:ext cx="1644241" cy="5232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↑クリック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0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99294" y="606358"/>
            <a:ext cx="5538061" cy="938912"/>
          </a:xfrm>
        </p:spPr>
        <p:txBody>
          <a:bodyPr/>
          <a:lstStyle/>
          <a:p>
            <a:r>
              <a:rPr kumimoji="1" lang="ja-JP" altLang="en-US" dirty="0" smtClean="0"/>
              <a:t>画像の挿入方法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8386" y="1788735"/>
            <a:ext cx="5455404" cy="466785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③</a:t>
            </a:r>
            <a:r>
              <a:rPr kumimoji="1" lang="ja-JP" altLang="en-US" sz="2800" dirty="0" smtClean="0"/>
              <a:t>「ファイルを選択」をクリックする。</a:t>
            </a:r>
            <a:endParaRPr kumimoji="1" lang="en-US" altLang="ja-JP" sz="2800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183694" y="2255520"/>
            <a:ext cx="9969260" cy="4385988"/>
            <a:chOff x="1183694" y="2255520"/>
            <a:chExt cx="9969260" cy="4385988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3694" y="2255520"/>
              <a:ext cx="9969260" cy="4385988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>
            <a:xfrm>
              <a:off x="3941971" y="3373233"/>
              <a:ext cx="1218965" cy="501343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272181" y="3299466"/>
              <a:ext cx="1644241" cy="5232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solidFill>
                    <a:srgbClr val="FF0000"/>
                  </a:solidFill>
                </a:rPr>
                <a:t>←</a:t>
              </a:r>
              <a:r>
                <a:rPr kumimoji="1" lang="ja-JP" altLang="en-US" sz="2800" dirty="0" smtClean="0">
                  <a:solidFill>
                    <a:srgbClr val="FF0000"/>
                  </a:solidFill>
                </a:rPr>
                <a:t>クリック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83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</Words>
  <Application>Microsoft Office PowerPoint</Application>
  <PresentationFormat>ワイド画面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画像の挿入方法</vt:lpstr>
      <vt:lpstr>画像の挿入方法</vt:lpstr>
      <vt:lpstr>画像の挿入方法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画像の挿入方法</dc:title>
  <dcterms:created xsi:type="dcterms:W3CDTF">2023-05-16T07:57:54Z</dcterms:created>
  <dcterms:modified xsi:type="dcterms:W3CDTF">2023-05-16T08:20:53Z</dcterms:modified>
</cp:coreProperties>
</file>