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0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76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32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65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55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72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74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45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99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18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5D6E3-F21F-45AD-814B-40158CC0AEA9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5D137-AC03-4530-929D-4030E03DF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24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68370" y="688408"/>
            <a:ext cx="9608949" cy="93891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記事</a:t>
            </a:r>
            <a:r>
              <a:rPr lang="ja-JP" altLang="en-US" dirty="0" smtClean="0"/>
              <a:t>の内容が反映されない場合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38386" y="1788735"/>
            <a:ext cx="10523350" cy="985461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①</a:t>
            </a:r>
            <a:r>
              <a:rPr lang="ja-JP" altLang="en-US" sz="2800" dirty="0" smtClean="0"/>
              <a:t>移行データ欄に入力があると、</a:t>
            </a:r>
            <a:r>
              <a:rPr lang="ja-JP" altLang="en-US" sz="2800" u="sng" dirty="0" smtClean="0">
                <a:solidFill>
                  <a:srgbClr val="FF0000"/>
                </a:solidFill>
              </a:rPr>
              <a:t>入力内容が優先</a:t>
            </a:r>
            <a:r>
              <a:rPr lang="ja-JP" altLang="en-US" sz="2800" dirty="0" smtClean="0"/>
              <a:t>して反映されます。</a:t>
            </a:r>
            <a:endParaRPr kumimoji="1" lang="ja-JP" altLang="en-US" sz="2800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1665097" y="2410231"/>
            <a:ext cx="9015493" cy="4168555"/>
            <a:chOff x="1792314" y="2394732"/>
            <a:chExt cx="9015493" cy="4168555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2314" y="2394732"/>
              <a:ext cx="9015493" cy="4168555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</p:pic>
        <p:sp>
          <p:nvSpPr>
            <p:cNvPr id="9" name="正方形/長方形 8"/>
            <p:cNvSpPr/>
            <p:nvPr/>
          </p:nvSpPr>
          <p:spPr>
            <a:xfrm>
              <a:off x="3952066" y="3316637"/>
              <a:ext cx="6834747" cy="2169763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393308" y="3325218"/>
              <a:ext cx="989723" cy="362299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1792650" y="4232898"/>
            <a:ext cx="19366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入力あり→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31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68370" y="688408"/>
            <a:ext cx="9608949" cy="93891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記事</a:t>
            </a:r>
            <a:r>
              <a:rPr lang="ja-JP" altLang="en-US" dirty="0" smtClean="0"/>
              <a:t>の内容が反映されない場合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77866" y="1788736"/>
            <a:ext cx="8989022" cy="466514"/>
          </a:xfrm>
        </p:spPr>
        <p:txBody>
          <a:bodyPr>
            <a:normAutofit lnSpcReduction="10000"/>
          </a:bodyPr>
          <a:lstStyle/>
          <a:p>
            <a:r>
              <a:rPr lang="ja-JP" altLang="en-US" sz="2800" dirty="0" smtClean="0"/>
              <a:t>②入力されてい</a:t>
            </a:r>
            <a:r>
              <a:rPr lang="ja-JP" altLang="en-US" sz="2800" dirty="0"/>
              <a:t>る</a:t>
            </a:r>
            <a:r>
              <a:rPr kumimoji="1" lang="ja-JP" altLang="en-US" sz="2800" dirty="0" smtClean="0"/>
              <a:t>場合は、新規で記事作成をしてください。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2650" y="4232898"/>
            <a:ext cx="1936603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入力あり→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966659" y="2416666"/>
            <a:ext cx="10412370" cy="3695889"/>
            <a:chOff x="966659" y="2432035"/>
            <a:chExt cx="10412370" cy="369588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6659" y="2432035"/>
              <a:ext cx="10412370" cy="3695889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</p:pic>
        <p:sp>
          <p:nvSpPr>
            <p:cNvPr id="11" name="正方形/長方形 10"/>
            <p:cNvSpPr/>
            <p:nvPr/>
          </p:nvSpPr>
          <p:spPr>
            <a:xfrm>
              <a:off x="3270142" y="3239146"/>
              <a:ext cx="1177871" cy="464950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625892" y="3884860"/>
              <a:ext cx="1644241" cy="5232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>
                  <a:solidFill>
                    <a:srgbClr val="FF0000"/>
                  </a:solidFill>
                </a:rPr>
                <a:t>↑クリック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6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68370" y="688408"/>
            <a:ext cx="9608949" cy="93891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記事</a:t>
            </a:r>
            <a:r>
              <a:rPr lang="ja-JP" altLang="en-US" dirty="0" smtClean="0"/>
              <a:t>の内容が反映されない場合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77866" y="1681739"/>
            <a:ext cx="7780154" cy="1084881"/>
          </a:xfrm>
        </p:spPr>
        <p:txBody>
          <a:bodyPr>
            <a:normAutofit fontScale="92500"/>
          </a:bodyPr>
          <a:lstStyle/>
          <a:p>
            <a:r>
              <a:rPr lang="ja-JP" altLang="en-US" sz="2800" dirty="0" smtClean="0"/>
              <a:t>③</a:t>
            </a:r>
            <a:r>
              <a:rPr kumimoji="1" lang="ja-JP" altLang="en-US" sz="2800" dirty="0" smtClean="0"/>
              <a:t>新規で記事を作成すると移行データ欄は空欄です。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（この状態が正常に掲載ができる要件となります。）</a:t>
            </a:r>
            <a:endParaRPr kumimoji="1" lang="ja-JP" altLang="en-US" sz="2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270142" y="3239146"/>
            <a:ext cx="1177871" cy="46495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25892" y="3884860"/>
            <a:ext cx="1644241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↑クリック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974830" y="2773055"/>
            <a:ext cx="8396028" cy="3827397"/>
            <a:chOff x="1489861" y="2840429"/>
            <a:chExt cx="8396028" cy="3827397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9861" y="2840429"/>
              <a:ext cx="8396028" cy="3827397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</p:pic>
        <p:grpSp>
          <p:nvGrpSpPr>
            <p:cNvPr id="7" name="グループ化 6"/>
            <p:cNvGrpSpPr/>
            <p:nvPr/>
          </p:nvGrpSpPr>
          <p:grpSpPr>
            <a:xfrm>
              <a:off x="1580824" y="3836175"/>
              <a:ext cx="8243073" cy="2185261"/>
              <a:chOff x="1580824" y="3836175"/>
              <a:chExt cx="8243073" cy="2185261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3595609" y="3851673"/>
                <a:ext cx="6228288" cy="2169763"/>
              </a:xfrm>
              <a:prstGeom prst="rect">
                <a:avLst/>
              </a:pr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2140228" y="3836175"/>
                <a:ext cx="989723" cy="362299"/>
              </a:xfrm>
              <a:prstGeom prst="rect">
                <a:avLst/>
              </a:pr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1580824" y="4671000"/>
                <a:ext cx="1890795" cy="5232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dirty="0" smtClean="0">
                    <a:solidFill>
                      <a:srgbClr val="FF0000"/>
                    </a:solidFill>
                  </a:rPr>
                  <a:t>空欄です</a:t>
                </a:r>
                <a:r>
                  <a:rPr kumimoji="1" lang="ja-JP" altLang="en-US" sz="2800" dirty="0" smtClean="0">
                    <a:solidFill>
                      <a:srgbClr val="FF0000"/>
                    </a:solidFill>
                  </a:rPr>
                  <a:t>→</a:t>
                </a:r>
                <a:endParaRPr kumimoji="1" lang="ja-JP" altLang="en-US" sz="2800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517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94</Words>
  <Application>Microsoft Office PowerPoint</Application>
  <PresentationFormat>ワイド画面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記事の内容が反映されない場合</vt:lpstr>
      <vt:lpstr>記事の内容が反映されない場合</vt:lpstr>
      <vt:lpstr>記事の内容が反映されない場合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画像の挿入方法</dc:title>
  <dcterms:created xsi:type="dcterms:W3CDTF">2023-05-16T07:57:54Z</dcterms:created>
  <dcterms:modified xsi:type="dcterms:W3CDTF">2023-09-15T07:51:39Z</dcterms:modified>
</cp:coreProperties>
</file>