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9"/>
  </p:notesMasterIdLst>
  <p:handoutMasterIdLst>
    <p:handoutMasterId r:id="rId10"/>
  </p:handoutMasterIdLst>
  <p:sldIdLst>
    <p:sldId id="256" r:id="rId5"/>
    <p:sldId id="265" r:id="rId6"/>
    <p:sldId id="257" r:id="rId7"/>
    <p:sldId id="262" r:id="rId8"/>
  </p:sldIdLst>
  <p:sldSz cx="9144000" cy="5143500" type="screen16x9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99"/>
    <a:srgbClr val="0033CC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6" autoAdjust="0"/>
    <p:restoredTop sz="92468" autoAdjust="0"/>
  </p:normalViewPr>
  <p:slideViewPr>
    <p:cSldViewPr snapToObjects="1">
      <p:cViewPr varScale="1">
        <p:scale>
          <a:sx n="91" d="100"/>
          <a:sy n="91" d="100"/>
        </p:scale>
        <p:origin x="84" y="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2" d="100"/>
          <a:sy n="72" d="100"/>
        </p:scale>
        <p:origin x="-1782" y="-108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233" cy="492780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026" y="0"/>
            <a:ext cx="2919233" cy="492780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r">
              <a:defRPr sz="1100"/>
            </a:lvl1pPr>
          </a:lstStyle>
          <a:p>
            <a:fld id="{BB7F3BC2-91D8-4181-8DBD-1437D293B02E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233" cy="492780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026" y="9372003"/>
            <a:ext cx="2919233" cy="492780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r">
              <a:defRPr sz="1100"/>
            </a:lvl1pPr>
          </a:lstStyle>
          <a:p>
            <a:fld id="{FB44C353-2657-4176-AA27-DD9DC14C0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4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233" cy="49278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26" y="0"/>
            <a:ext cx="2919233" cy="49278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421A4EC-B069-4F45-8326-FA5CB601F2A2}" type="datetimeFigureOut">
              <a:rPr lang="ja-JP" altLang="en-US"/>
              <a:pPr>
                <a:defRPr/>
              </a:pPr>
              <a:t>2025/7/28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2974" y="4686001"/>
            <a:ext cx="5389815" cy="443961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2003"/>
            <a:ext cx="2919233" cy="49278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26" y="9372003"/>
            <a:ext cx="2919233" cy="49278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8EB0F4D-A90A-4FA7-98EC-EBE1CC7176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0701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B0F4D-A90A-4FA7-98EC-EBE1CC717674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458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B0F4D-A90A-4FA7-98EC-EBE1CC71767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409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B0F4D-A90A-4FA7-98EC-EBE1CC717674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458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8032" y="1597820"/>
            <a:ext cx="7772400" cy="11025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3994021-8396-4567-B779-C5397417275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5233568-4E8E-4861-A63D-40C4C93A9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4752528"/>
            <a:ext cx="9144000" cy="411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2" tIns="35777" rIns="71552" bIns="35777"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3" descr="Z:\00_全社共有\５．グループ･単体基本データ\５．◆TMT社名ロゴ◆\英文表記\英文１行表記\tmt_en_1L_white\tmt_en_1L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70" y="4775029"/>
            <a:ext cx="3600399" cy="3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Z:\00_全社共有\５．グループ･単体基本データ\５．◆TMT社名ロゴ◆\和名表記\黒文字表記\tmt_jp_blac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58" y="3921902"/>
            <a:ext cx="4502002" cy="4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0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1620" y="15466"/>
            <a:ext cx="7992888" cy="550243"/>
          </a:xfrm>
          <a:noFill/>
        </p:spPr>
        <p:txBody>
          <a:bodyPr>
            <a:no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89446"/>
            <a:ext cx="8363272" cy="256638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859258" y="540198"/>
            <a:ext cx="8266833" cy="108012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86000">
                <a:srgbClr val="FF0000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2" tIns="35777" rIns="71552" bIns="35777"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2" descr="Z:\00_全社共有\５．グループ･単体基本データ\５．◆TMT社名ロゴ◆\英文表記\英文３行表記\頭文字「赤」版\tmt_en_3L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2337"/>
            <a:ext cx="864094" cy="5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角三角形 5"/>
          <p:cNvSpPr/>
          <p:nvPr userDrawn="1"/>
        </p:nvSpPr>
        <p:spPr>
          <a:xfrm flipH="1">
            <a:off x="0" y="4781118"/>
            <a:ext cx="9144000" cy="35952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2" tIns="35777" rIns="71552" bIns="35777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直角三角形 8"/>
          <p:cNvSpPr/>
          <p:nvPr userDrawn="1"/>
        </p:nvSpPr>
        <p:spPr>
          <a:xfrm>
            <a:off x="0" y="4789739"/>
            <a:ext cx="9144000" cy="350901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4000">
                <a:schemeClr val="bg1">
                  <a:lumMod val="85000"/>
                </a:schemeClr>
              </a:gs>
              <a:gs pos="8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2" tIns="35777" rIns="71552" bIns="35777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7900056" y="4818186"/>
            <a:ext cx="1244451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r"/>
            <a:fld id="{5AEFF336-1E2B-43B1-AB2F-00EB3EDF84C9}" type="slidenum">
              <a:rPr lang="en-US" altLang="ja-JP" sz="1600" smtClean="0">
                <a:solidFill>
                  <a:schemeClr val="bg1"/>
                </a:solidFill>
                <a:effectLst/>
                <a:latin typeface="Arial Black" pitchFamily="34" charset="0"/>
              </a:rPr>
              <a:pPr algn="r"/>
              <a:t>‹#›</a:t>
            </a:fld>
            <a:endParaRPr lang="en-US" altLang="ja-JP" sz="1600" dirty="0"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7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908" y="-10045"/>
            <a:ext cx="8229600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008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59447" y="3424698"/>
            <a:ext cx="6437683" cy="126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2">
                    <a:lumMod val="75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144-0055</a:t>
            </a:r>
            <a:r>
              <a:rPr lang="ja-JP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大田区仲六郷１－５０－８</a:t>
            </a:r>
            <a:endParaRPr lang="en-US" altLang="ja-JP" sz="24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lang="ja-JP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トヨタモビリティ東京株式会社　蒲田仲六郷店</a:t>
            </a:r>
            <a:endParaRPr lang="en-US" altLang="ja-JP" sz="2400" kern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lang="en-US" altLang="ja-JP" sz="2800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2800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800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03-3736-2121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43508" y="1334081"/>
            <a:ext cx="88569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地域を愛し・地域に愛されるお店に</a:t>
            </a:r>
            <a:endParaRPr lang="ja-JP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072064"/>
          </a:xfrm>
          <a:prstGeom prst="rect">
            <a:avLst/>
          </a:prstGeom>
        </p:spPr>
      </p:pic>
      <p:pic>
        <p:nvPicPr>
          <p:cNvPr id="9" name="図 8" descr="屋外, 建物, 道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4BA6E9EF-FA05-6E90-B35D-0D7EB78FFC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7" b="38800"/>
          <a:stretch/>
        </p:blipFill>
        <p:spPr>
          <a:xfrm>
            <a:off x="0" y="2031635"/>
            <a:ext cx="9144000" cy="1427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外, 建物, 道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99FB2F5C-1845-192C-35C4-DB67783D3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5" r="51181" b="39851"/>
          <a:stretch/>
        </p:blipFill>
        <p:spPr>
          <a:xfrm>
            <a:off x="119590" y="663538"/>
            <a:ext cx="8949376" cy="19802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広い屋外展示場　南側</a:t>
            </a:r>
          </a:p>
        </p:txBody>
      </p:sp>
      <p:pic>
        <p:nvPicPr>
          <p:cNvPr id="8" name="図 7" descr="建物の前の道路を走る車&#10;&#10;中程度の精度で自動的に生成された説明">
            <a:extLst>
              <a:ext uri="{FF2B5EF4-FFF2-40B4-BE49-F238E27FC236}">
                <a16:creationId xmlns:a16="http://schemas.microsoft.com/office/drawing/2014/main" id="{42A31F4E-281D-B34B-ABB3-741F37E50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0" y="2571750"/>
            <a:ext cx="2976330" cy="2232248"/>
          </a:xfrm>
          <a:prstGeom prst="rect">
            <a:avLst/>
          </a:prstGeom>
        </p:spPr>
      </p:pic>
      <p:pic>
        <p:nvPicPr>
          <p:cNvPr id="12" name="図 11" descr="歩道の隣に駐車した車&#10;&#10;自動的に生成された説明">
            <a:extLst>
              <a:ext uri="{FF2B5EF4-FFF2-40B4-BE49-F238E27FC236}">
                <a16:creationId xmlns:a16="http://schemas.microsoft.com/office/drawing/2014/main" id="{D0FCBDE2-50AE-D736-7996-2825CC9A5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56469"/>
            <a:ext cx="3156266" cy="2367200"/>
          </a:xfrm>
          <a:prstGeom prst="rect">
            <a:avLst/>
          </a:prstGeom>
        </p:spPr>
      </p:pic>
      <p:pic>
        <p:nvPicPr>
          <p:cNvPr id="14" name="図 13" descr="ひまわりの花&#10;&#10;自動的に生成された説明">
            <a:extLst>
              <a:ext uri="{FF2B5EF4-FFF2-40B4-BE49-F238E27FC236}">
                <a16:creationId xmlns:a16="http://schemas.microsoft.com/office/drawing/2014/main" id="{28F5DFF4-6C18-FAAC-8BD7-C882C8256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03" y="2859782"/>
            <a:ext cx="2375082" cy="1781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038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6541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広い展示場　北側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 bwMode="auto">
          <a:xfrm>
            <a:off x="7900056" y="4818186"/>
            <a:ext cx="1244451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0" latinLnBrk="0" hangingPunct="0">
              <a:defRPr kumimoji="1" sz="20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0" latinLnBrk="0" hangingPunct="0">
              <a:defRPr kumimoji="1" sz="20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0" latinLnBrk="0" hangingPunct="0">
              <a:defRPr kumimoji="1" sz="20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0" latinLnBrk="0" hangingPunct="0">
              <a:defRPr kumimoji="1" sz="20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algn="r"/>
            <a:fld id="{5AEFF336-1E2B-43B1-AB2F-00EB3EDF84C9}" type="slidenum">
              <a:rPr lang="en-US" altLang="ja-JP" sz="1600" smtClean="0">
                <a:solidFill>
                  <a:schemeClr val="bg1"/>
                </a:solidFill>
                <a:latin typeface="Arial Black" pitchFamily="34" charset="0"/>
              </a:rPr>
              <a:pPr algn="r"/>
              <a:t>3</a:t>
            </a:fld>
            <a:endParaRPr lang="en-US" altLang="ja-JP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96552" y="4912590"/>
            <a:ext cx="41764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2">
                    <a:lumMod val="75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800" kern="0" dirty="0">
                <a:solidFill>
                  <a:schemeClr val="tx1"/>
                </a:solidFill>
                <a:latin typeface="+mn-ea"/>
                <a:ea typeface="+mn-ea"/>
              </a:rPr>
              <a:t>当資料は社内限です。　無断で第三者が使用、転載することを固く禁じます。</a:t>
            </a:r>
          </a:p>
        </p:txBody>
      </p:sp>
      <p:pic>
        <p:nvPicPr>
          <p:cNvPr id="4" name="図 3" descr="駅のホームにある道路標識&#10;&#10;中程度の精度で自動的に生成された説明">
            <a:extLst>
              <a:ext uri="{FF2B5EF4-FFF2-40B4-BE49-F238E27FC236}">
                <a16:creationId xmlns:a16="http://schemas.microsoft.com/office/drawing/2014/main" id="{32A9E985-D62C-EE6E-BAEC-7AF0F985E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" y="2608468"/>
            <a:ext cx="2956520" cy="2217390"/>
          </a:xfrm>
          <a:prstGeom prst="rect">
            <a:avLst/>
          </a:prstGeom>
        </p:spPr>
      </p:pic>
      <p:pic>
        <p:nvPicPr>
          <p:cNvPr id="8" name="図 7" descr="建物の前の道路を走る車&#10;&#10;低い精度で自動的に生成された説明">
            <a:extLst>
              <a:ext uri="{FF2B5EF4-FFF2-40B4-BE49-F238E27FC236}">
                <a16:creationId xmlns:a16="http://schemas.microsoft.com/office/drawing/2014/main" id="{A46AEE34-639B-E11F-F0EF-FC3AF9EB5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27" y="2655888"/>
            <a:ext cx="2956520" cy="2217390"/>
          </a:xfrm>
          <a:prstGeom prst="rect">
            <a:avLst/>
          </a:prstGeom>
        </p:spPr>
      </p:pic>
      <p:pic>
        <p:nvPicPr>
          <p:cNvPr id="12" name="図 11" descr="歩道の上にある数種類の花が咲いている&#10;&#10;低い精度で自動的に生成された説明">
            <a:extLst>
              <a:ext uri="{FF2B5EF4-FFF2-40B4-BE49-F238E27FC236}">
                <a16:creationId xmlns:a16="http://schemas.microsoft.com/office/drawing/2014/main" id="{10BD3FA6-6C5B-5A9C-671F-CD5790A4A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40" y="2679762"/>
            <a:ext cx="2956520" cy="2217390"/>
          </a:xfrm>
          <a:prstGeom prst="rect">
            <a:avLst/>
          </a:prstGeom>
        </p:spPr>
      </p:pic>
      <p:pic>
        <p:nvPicPr>
          <p:cNvPr id="14" name="図 13" descr="屋外, 建物, 道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5CA86197-2956-1ACB-7596-D1640CB2D1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4" t="40852" r="181" b="37700"/>
          <a:stretch/>
        </p:blipFill>
        <p:spPr>
          <a:xfrm>
            <a:off x="0" y="663538"/>
            <a:ext cx="9104040" cy="2129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544108" y="4779974"/>
            <a:ext cx="360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2">
                    <a:lumMod val="75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800" kern="0" dirty="0">
                <a:solidFill>
                  <a:schemeClr val="bg1"/>
                </a:solidFill>
                <a:latin typeface="+mn-ea"/>
                <a:ea typeface="+mn-ea"/>
              </a:rPr>
              <a:t>　当資料は社内限です。</a:t>
            </a:r>
            <a:endParaRPr lang="en-US" altLang="ja-JP" sz="800" kern="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800" kern="0" dirty="0">
                <a:solidFill>
                  <a:schemeClr val="bg1"/>
                </a:solidFill>
                <a:latin typeface="+mn-ea"/>
                <a:ea typeface="+mn-ea"/>
              </a:rPr>
              <a:t>　　　　　　　　　　　　　　　　　  無断で第三者が使用、転載することを固く禁じます。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9E64D07-9826-6AB6-48A3-1334E4CF1DAD}"/>
              </a:ext>
            </a:extLst>
          </p:cNvPr>
          <p:cNvSpPr/>
          <p:nvPr/>
        </p:nvSpPr>
        <p:spPr>
          <a:xfrm>
            <a:off x="107504" y="195486"/>
            <a:ext cx="75608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普通車であれば北側７～８台</a:t>
            </a:r>
            <a:endParaRPr lang="en-US" altLang="ja-JP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　　　　　　　　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南側７～８台</a:t>
            </a:r>
            <a:endParaRPr lang="en-US" altLang="ja-JP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計１４～１６台展示可能なスペースがございます。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バックヤードも広く駐車スペースがございますので、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速やかに展示場を空けることも可能です。</a:t>
            </a:r>
            <a:endParaRPr lang="en-US" altLang="ja-JP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地域の憩いの場として、</a:t>
            </a:r>
            <a:endParaRPr lang="en-US" altLang="ja-JP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お気軽に何なりとお申し付けください。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02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D56273EB408C9478A7FA882E228FD95" ma:contentTypeVersion="11" ma:contentTypeDescription="新しいドキュメントを作成します。" ma:contentTypeScope="" ma:versionID="e8b15836a0acbed29e7ae67c99fc7649">
  <xsd:schema xmlns:xsd="http://www.w3.org/2001/XMLSchema" xmlns:xs="http://www.w3.org/2001/XMLSchema" xmlns:p="http://schemas.microsoft.com/office/2006/metadata/properties" xmlns:ns2="8aea99ea-3736-4507-960c-75ba32322d93" xmlns:ns3="b67b379d-100c-4123-be12-ad0b28923698" targetNamespace="http://schemas.microsoft.com/office/2006/metadata/properties" ma:root="true" ma:fieldsID="aef123d3b3bf998a4a4d52889bfef105" ns2:_="" ns3:_="">
    <xsd:import namespace="8aea99ea-3736-4507-960c-75ba32322d93"/>
    <xsd:import namespace="b67b379d-100c-4123-be12-ad0b289236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a99ea-3736-4507-960c-75ba32322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b379d-100c-4123-be12-ad0b2892369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7b379d-100c-4123-be12-ad0b28923698">
      <UserInfo>
        <DisplayName>外部ユーザー以外のすべてのユーザー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1D7D05-A228-4919-9563-27CD4B434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6BEB60-73B0-4171-B99D-DBD689604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ea99ea-3736-4507-960c-75ba32322d93"/>
    <ds:schemaRef ds:uri="b67b379d-100c-4123-be12-ad0b28923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F53576-447A-4EA7-8390-0E9F89E84D28}">
  <ds:schemaRefs>
    <ds:schemaRef ds:uri="http://schemas.microsoft.com/office/2006/metadata/properties"/>
    <ds:schemaRef ds:uri="http://schemas.microsoft.com/office/2006/documentManagement/types"/>
    <ds:schemaRef ds:uri="b67b379d-100c-4123-be12-ad0b28923698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aea99ea-3736-4507-960c-75ba32322d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1335</TotalTime>
  <Words>131</Words>
  <Application>Microsoft Office PowerPoint</Application>
  <PresentationFormat>画面に合わせる (16:9)</PresentationFormat>
  <Paragraphs>23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 UI</vt:lpstr>
      <vt:lpstr>Arial</vt:lpstr>
      <vt:lpstr>Arial Black</vt:lpstr>
      <vt:lpstr>Calibri</vt:lpstr>
      <vt:lpstr>Verdana</vt:lpstr>
      <vt:lpstr>Office ​​テーマ</vt:lpstr>
      <vt:lpstr>PowerPoint プレゼンテーション</vt:lpstr>
      <vt:lpstr>広い屋外展示場　南側</vt:lpstr>
      <vt:lpstr>PowerPoint プレゼンテーション</vt:lpstr>
      <vt:lpstr>PowerPoint プレゼンテーション</vt:lpstr>
    </vt:vector>
  </TitlesOfParts>
  <Company>トヨタモビリティ東京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TMTパワーポイントテンプレート</dc:title>
  <dc:creator>ai21</dc:creator>
  <dc:description>【Ver01】2019.02.24作成</dc:description>
  <cp:lastModifiedBy>勝畑 美佳</cp:lastModifiedBy>
  <cp:revision>236</cp:revision>
  <cp:lastPrinted>2024-12-27T04:06:08Z</cp:lastPrinted>
  <dcterms:created xsi:type="dcterms:W3CDTF">2013-02-18T07:42:22Z</dcterms:created>
  <dcterms:modified xsi:type="dcterms:W3CDTF">2025-07-28T04:37:49Z</dcterms:modified>
  <cp:category>店舗展開用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0x0101001D56273EB408C9478A7FA882E228FD95</vt:lpwstr>
  </property>
</Properties>
</file>