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21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D0AD-33B5-4D9D-B014-CB1F1FCEFD05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D9F-9016-41C9-9734-68DE9BEF4B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00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D0AD-33B5-4D9D-B014-CB1F1FCEFD05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D9F-9016-41C9-9734-68DE9BEF4B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53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D0AD-33B5-4D9D-B014-CB1F1FCEFD05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D9F-9016-41C9-9734-68DE9BEF4B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82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D0AD-33B5-4D9D-B014-CB1F1FCEFD05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D9F-9016-41C9-9734-68DE9BEF4B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07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D0AD-33B5-4D9D-B014-CB1F1FCEFD05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D9F-9016-41C9-9734-68DE9BEF4B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8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D0AD-33B5-4D9D-B014-CB1F1FCEFD05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D9F-9016-41C9-9734-68DE9BEF4B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5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D0AD-33B5-4D9D-B014-CB1F1FCEFD05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D9F-9016-41C9-9734-68DE9BEF4B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61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D0AD-33B5-4D9D-B014-CB1F1FCEFD05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D9F-9016-41C9-9734-68DE9BEF4B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25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D0AD-33B5-4D9D-B014-CB1F1FCEFD05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D9F-9016-41C9-9734-68DE9BEF4B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32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D0AD-33B5-4D9D-B014-CB1F1FCEFD05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D9F-9016-41C9-9734-68DE9BEF4B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52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D0AD-33B5-4D9D-B014-CB1F1FCEFD05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D9F-9016-41C9-9734-68DE9BEF4B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00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D0AD-33B5-4D9D-B014-CB1F1FCEFD05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ED9F-9016-41C9-9734-68DE9BEF4B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26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61" y="0"/>
            <a:ext cx="4851639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" y="0"/>
            <a:ext cx="485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5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8" y="-16207"/>
            <a:ext cx="5039590" cy="7123678"/>
          </a:xfr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61" y="-2341"/>
            <a:ext cx="4985286" cy="70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1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" y="1492"/>
            <a:ext cx="4851639" cy="6858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61" y="-22593"/>
            <a:ext cx="485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7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6" y="0"/>
            <a:ext cx="4851639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61" y="32719"/>
            <a:ext cx="485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8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A4 210 x 297 mm</PresentationFormat>
  <Paragraphs>0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shiozawa2023@outlook.jp</dc:creator>
  <cp:lastModifiedBy>shiozawa2023@outlook.jp</cp:lastModifiedBy>
  <cp:revision>2</cp:revision>
  <dcterms:created xsi:type="dcterms:W3CDTF">2025-08-01T07:02:35Z</dcterms:created>
  <dcterms:modified xsi:type="dcterms:W3CDTF">2025-08-01T07:18:51Z</dcterms:modified>
</cp:coreProperties>
</file>